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2"/>
  </p:notesMasterIdLst>
  <p:sldIdLst>
    <p:sldId id="256" r:id="rId35"/>
    <p:sldId id="257" r:id="rId36"/>
    <p:sldId id="258" r:id="rId37"/>
    <p:sldId id="259" r:id="rId38"/>
    <p:sldId id="260" r:id="rId39"/>
    <p:sldId id="261" r:id="rId40"/>
    <p:sldId id="262"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imes New Roman" charset="1" panose="02030502070405020303"/>
      <p:regular r:id="rId10"/>
    </p:embeddedFont>
    <p:embeddedFont>
      <p:font typeface="Times New Roman Bold" charset="1" panose="02030802070405020303"/>
      <p:regular r:id="rId11"/>
    </p:embeddedFont>
    <p:embeddedFont>
      <p:font typeface="Times New Roman Italics" charset="1" panose="02030502070405090303"/>
      <p:regular r:id="rId12"/>
    </p:embeddedFont>
    <p:embeddedFont>
      <p:font typeface="Times New Roman Bold Italics" charset="1" panose="02030802070405090303"/>
      <p:regular r:id="rId13"/>
    </p:embeddedFont>
    <p:embeddedFont>
      <p:font typeface="Times New Roman Medium" charset="1" panose="02030502070405020303"/>
      <p:regular r:id="rId14"/>
    </p:embeddedFont>
    <p:embeddedFont>
      <p:font typeface="Times New Roman Medium Italics" charset="1" panose="02030502070405090303"/>
      <p:regular r:id="rId15"/>
    </p:embeddedFont>
    <p:embeddedFont>
      <p:font typeface="Times New Roman Semi-Bold" charset="1" panose="02030702070405020303"/>
      <p:regular r:id="rId16"/>
    </p:embeddedFont>
    <p:embeddedFont>
      <p:font typeface="Times New Roman Semi-Bold Italics" charset="1" panose="02030702070405090303"/>
      <p:regular r:id="rId17"/>
    </p:embeddedFont>
    <p:embeddedFont>
      <p:font typeface="Times New Roman Ultra-Bold" charset="1" panose="02030902070405020303"/>
      <p:regular r:id="rId18"/>
    </p:embeddedFont>
    <p:embeddedFont>
      <p:font typeface="Arial" charset="1" panose="020B0502020202020204"/>
      <p:regular r:id="rId19"/>
    </p:embeddedFont>
    <p:embeddedFont>
      <p:font typeface="Arial Bold" charset="1" panose="020B0802020202020204"/>
      <p:regular r:id="rId20"/>
    </p:embeddedFont>
    <p:embeddedFont>
      <p:font typeface="Arial Italics" charset="1" panose="020B0502020202090204"/>
      <p:regular r:id="rId21"/>
    </p:embeddedFont>
    <p:embeddedFont>
      <p:font typeface="Arial Bold Italics" charset="1" panose="020B0802020202090204"/>
      <p:regular r:id="rId22"/>
    </p:embeddedFont>
    <p:embeddedFont>
      <p:font typeface="Trebuchet MS" charset="1" panose="020B0603020202020204"/>
      <p:regular r:id="rId23"/>
    </p:embeddedFont>
    <p:embeddedFont>
      <p:font typeface="Trebuchet MS Bold" charset="1" panose="020B0703020202020204"/>
      <p:regular r:id="rId24"/>
    </p:embeddedFont>
    <p:embeddedFont>
      <p:font typeface="Trebuchet MS Italics" charset="1" panose="020B0603020202090204"/>
      <p:regular r:id="rId25"/>
    </p:embeddedFont>
    <p:embeddedFont>
      <p:font typeface="Trebuchet MS Bold Italics" charset="1" panose="020B0703020202090204"/>
      <p:regular r:id="rId26"/>
    </p:embeddedFont>
    <p:embeddedFont>
      <p:font typeface="TT Rounds Condensed" charset="1" panose="02000506030000020003"/>
      <p:regular r:id="rId27"/>
    </p:embeddedFont>
    <p:embeddedFont>
      <p:font typeface="TT Rounds Condensed Bold" charset="1" panose="02000806030000020003"/>
      <p:regular r:id="rId28"/>
    </p:embeddedFont>
    <p:embeddedFont>
      <p:font typeface="TT Rounds Condensed Italics" charset="1" panose="02000506030000090003"/>
      <p:regular r:id="rId29"/>
    </p:embeddedFont>
    <p:embeddedFont>
      <p:font typeface="TT Rounds Condensed Bold Italics" charset="1" panose="02000806030000090003"/>
      <p:regular r:id="rId30"/>
    </p:embeddedFont>
    <p:embeddedFont>
      <p:font typeface="TT Rounds Condensed Thin" charset="1" panose="02000503020000020003"/>
      <p:regular r:id="rId31"/>
    </p:embeddedFont>
    <p:embeddedFont>
      <p:font typeface="TT Rounds Condensed Thin Italics" charset="1" panose="02000503020000090003"/>
      <p:regular r:id="rId32"/>
    </p:embeddedFont>
    <p:embeddedFont>
      <p:font typeface="TT Rounds Condensed Heavy" charset="1" panose="02000506030000020003"/>
      <p:regular r:id="rId33"/>
    </p:embeddedFont>
    <p:embeddedFont>
      <p:font typeface="TT Rounds Condensed Heavy Italics" charset="1" panose="02000506000000090003"/>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notesMasters/notesMaster1.xml" Type="http://schemas.openxmlformats.org/officeDocument/2006/relationships/notesMaster"/><Relationship Id="rId43" Target="theme/theme2.xml" Type="http://schemas.openxmlformats.org/officeDocument/2006/relationships/theme"/><Relationship Id="rId44" Target="notesSlides/notesSlide1.xml" Type="http://schemas.openxmlformats.org/officeDocument/2006/relationships/notesSlide"/><Relationship Id="rId45" Target="notesSlides/notesSlide2.xml" Type="http://schemas.openxmlformats.org/officeDocument/2006/relationships/notesSlide"/><Relationship Id="rId46" Target="notesSlides/notesSlide3.xml" Type="http://schemas.openxmlformats.org/officeDocument/2006/relationships/notesSlide"/><Relationship Id="rId47" Target="notesSlides/notesSlide4.xml" Type="http://schemas.openxmlformats.org/officeDocument/2006/relationships/notesSlide"/><Relationship Id="rId48" Target="notesSlides/notesSlide5.xml" Type="http://schemas.openxmlformats.org/officeDocument/2006/relationships/notesSlide"/><Relationship Id="rId49" Target="notesSlides/notesSlide6.xml" Type="http://schemas.openxmlformats.org/officeDocument/2006/relationships/notesSlide"/><Relationship Id="rId5" Target="tableStyles.xml" Type="http://schemas.openxmlformats.org/officeDocument/2006/relationships/tableStyles"/><Relationship Id="rId50" Target="notesSlides/notesSlide7.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png" Type="http://schemas.openxmlformats.org/officeDocument/2006/relationships/image"/><Relationship Id="rId4"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15.png" Type="http://schemas.openxmlformats.org/officeDocument/2006/relationships/image"/><Relationship Id="rId12" Target="../media/image16.svg" Type="http://schemas.openxmlformats.org/officeDocument/2006/relationships/image"/><Relationship Id="rId13" Target="../media/image17.png" Type="http://schemas.openxmlformats.org/officeDocument/2006/relationships/image"/><Relationship Id="rId14" Target="../media/image18.svg" Type="http://schemas.openxmlformats.org/officeDocument/2006/relationships/image"/><Relationship Id="rId2" Target="../notesSlides/notesSlide5.xml" Type="http://schemas.openxmlformats.org/officeDocument/2006/relationships/notesSlid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280"/>
            <a:ext cx="18287998" cy="10270432"/>
          </a:xfrm>
          <a:custGeom>
            <a:avLst/>
            <a:gdLst/>
            <a:ahLst/>
            <a:cxnLst/>
            <a:rect r="r" b="b" t="t" l="l"/>
            <a:pathLst>
              <a:path h="10270432" w="18287998">
                <a:moveTo>
                  <a:pt x="0" y="0"/>
                </a:moveTo>
                <a:lnTo>
                  <a:pt x="18287998" y="0"/>
                </a:lnTo>
                <a:lnTo>
                  <a:pt x="18287998" y="10270432"/>
                </a:lnTo>
                <a:lnTo>
                  <a:pt x="0" y="10270432"/>
                </a:lnTo>
                <a:lnTo>
                  <a:pt x="0" y="0"/>
                </a:lnTo>
                <a:close/>
              </a:path>
            </a:pathLst>
          </a:custGeom>
          <a:blipFill>
            <a:blip r:embed="rId3"/>
            <a:stretch>
              <a:fillRect l="0" t="0" r="0" b="-1"/>
            </a:stretch>
          </a:blipFill>
        </p:spPr>
      </p:sp>
      <p:grpSp>
        <p:nvGrpSpPr>
          <p:cNvPr name="Group 3" id="3"/>
          <p:cNvGrpSpPr/>
          <p:nvPr/>
        </p:nvGrpSpPr>
        <p:grpSpPr>
          <a:xfrm rot="0">
            <a:off x="659076" y="6486258"/>
            <a:ext cx="1111200" cy="57100"/>
            <a:chOff x="0" y="0"/>
            <a:chExt cx="1481600" cy="76133"/>
          </a:xfrm>
        </p:grpSpPr>
        <p:sp>
          <p:nvSpPr>
            <p:cNvPr name="Freeform 4" id="4"/>
            <p:cNvSpPr/>
            <p:nvPr/>
          </p:nvSpPr>
          <p:spPr>
            <a:xfrm flipH="false" flipV="false" rot="0">
              <a:off x="38100" y="0"/>
              <a:ext cx="1405382" cy="76073"/>
            </a:xfrm>
            <a:custGeom>
              <a:avLst/>
              <a:gdLst/>
              <a:ahLst/>
              <a:cxnLst/>
              <a:rect r="r" b="b" t="t" l="l"/>
              <a:pathLst>
                <a:path h="76073" w="1405382">
                  <a:moveTo>
                    <a:pt x="0" y="0"/>
                  </a:moveTo>
                  <a:lnTo>
                    <a:pt x="1405382" y="0"/>
                  </a:lnTo>
                  <a:lnTo>
                    <a:pt x="1405382" y="76073"/>
                  </a:lnTo>
                  <a:lnTo>
                    <a:pt x="0" y="76073"/>
                  </a:lnTo>
                  <a:close/>
                </a:path>
              </a:pathLst>
            </a:custGeom>
            <a:solidFill>
              <a:srgbClr val="22366A"/>
            </a:solidFill>
          </p:spPr>
        </p:sp>
      </p:grpSp>
      <p:sp>
        <p:nvSpPr>
          <p:cNvPr name="TextBox 5" id="5"/>
          <p:cNvSpPr txBox="true"/>
          <p:nvPr/>
        </p:nvSpPr>
        <p:spPr>
          <a:xfrm rot="0">
            <a:off x="668560" y="5311493"/>
            <a:ext cx="5956300" cy="2220595"/>
          </a:xfrm>
          <a:prstGeom prst="rect">
            <a:avLst/>
          </a:prstGeom>
        </p:spPr>
        <p:txBody>
          <a:bodyPr anchor="t" rtlCol="false" tIns="0" lIns="0" bIns="0" rIns="0">
            <a:spAutoFit/>
          </a:bodyPr>
          <a:lstStyle/>
          <a:p>
            <a:pPr algn="l">
              <a:lnSpc>
                <a:spcPts val="5759"/>
              </a:lnSpc>
            </a:pPr>
            <a:r>
              <a:rPr lang="en-US" sz="4800">
                <a:solidFill>
                  <a:srgbClr val="223668"/>
                </a:solidFill>
                <a:latin typeface="Trebuchet MS Bold"/>
              </a:rPr>
              <a:t>CHAT APPLICATION</a:t>
            </a:r>
          </a:p>
          <a:p>
            <a:pPr algn="l">
              <a:lnSpc>
                <a:spcPts val="5759"/>
              </a:lnSpc>
            </a:pPr>
          </a:p>
          <a:p>
            <a:pPr algn="l">
              <a:lnSpc>
                <a:spcPts val="5759"/>
              </a:lnSpc>
            </a:pPr>
            <a:r>
              <a:rPr lang="en-US" sz="4800">
                <a:solidFill>
                  <a:srgbClr val="223668"/>
                </a:solidFill>
                <a:latin typeface="Trebuchet MS Bold"/>
              </a:rPr>
              <a:t>Task - 4</a:t>
            </a:r>
          </a:p>
        </p:txBody>
      </p:sp>
      <p:sp>
        <p:nvSpPr>
          <p:cNvPr name="Freeform 6" id="6"/>
          <p:cNvSpPr/>
          <p:nvPr/>
        </p:nvSpPr>
        <p:spPr>
          <a:xfrm flipH="false" flipV="false" rot="0">
            <a:off x="7942398" y="0"/>
            <a:ext cx="10345600" cy="10037226"/>
          </a:xfrm>
          <a:custGeom>
            <a:avLst/>
            <a:gdLst/>
            <a:ahLst/>
            <a:cxnLst/>
            <a:rect r="r" b="b" t="t" l="l"/>
            <a:pathLst>
              <a:path h="10037226" w="10345600">
                <a:moveTo>
                  <a:pt x="0" y="0"/>
                </a:moveTo>
                <a:lnTo>
                  <a:pt x="10345600" y="0"/>
                </a:lnTo>
                <a:lnTo>
                  <a:pt x="10345600" y="10037226"/>
                </a:lnTo>
                <a:lnTo>
                  <a:pt x="0" y="10037226"/>
                </a:lnTo>
                <a:lnTo>
                  <a:pt x="0" y="0"/>
                </a:lnTo>
                <a:close/>
              </a:path>
            </a:pathLst>
          </a:custGeom>
          <a:blipFill>
            <a:blip r:embed="rId4"/>
            <a:stretch>
              <a:fillRect l="0" t="0" r="0" b="-83"/>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8" cy="10286998"/>
          </a:xfrm>
          <a:custGeom>
            <a:avLst/>
            <a:gdLst/>
            <a:ahLst/>
            <a:cxnLst/>
            <a:rect r="r" b="b" t="t" l="l"/>
            <a:pathLst>
              <a:path h="10286998" w="18287998">
                <a:moveTo>
                  <a:pt x="0" y="0"/>
                </a:moveTo>
                <a:lnTo>
                  <a:pt x="18287998" y="0"/>
                </a:lnTo>
                <a:lnTo>
                  <a:pt x="18287998" y="10286998"/>
                </a:lnTo>
                <a:lnTo>
                  <a:pt x="0" y="10286998"/>
                </a:lnTo>
                <a:lnTo>
                  <a:pt x="0" y="0"/>
                </a:lnTo>
                <a:close/>
              </a:path>
            </a:pathLst>
          </a:custGeom>
          <a:blipFill>
            <a:blip r:embed="rId3"/>
            <a:stretch>
              <a:fillRect l="0" t="0" r="-88" b="0"/>
            </a:stretch>
          </a:blipFill>
        </p:spPr>
      </p:sp>
      <p:grpSp>
        <p:nvGrpSpPr>
          <p:cNvPr name="Group 3" id="3"/>
          <p:cNvGrpSpPr/>
          <p:nvPr/>
        </p:nvGrpSpPr>
        <p:grpSpPr>
          <a:xfrm rot="0">
            <a:off x="0" y="1276340"/>
            <a:ext cx="9469120" cy="8061958"/>
            <a:chOff x="0" y="0"/>
            <a:chExt cx="12625493" cy="10749277"/>
          </a:xfrm>
        </p:grpSpPr>
        <p:sp>
          <p:nvSpPr>
            <p:cNvPr name="Freeform 4" id="4"/>
            <p:cNvSpPr/>
            <p:nvPr/>
          </p:nvSpPr>
          <p:spPr>
            <a:xfrm flipH="false" flipV="false" rot="0">
              <a:off x="0" y="0"/>
              <a:ext cx="12624181" cy="10748899"/>
            </a:xfrm>
            <a:custGeom>
              <a:avLst/>
              <a:gdLst/>
              <a:ahLst/>
              <a:cxnLst/>
              <a:rect r="r" b="b" t="t" l="l"/>
              <a:pathLst>
                <a:path h="10748899" w="12624181">
                  <a:moveTo>
                    <a:pt x="12624181" y="10748899"/>
                  </a:moveTo>
                  <a:lnTo>
                    <a:pt x="0" y="10748899"/>
                  </a:lnTo>
                  <a:lnTo>
                    <a:pt x="0" y="0"/>
                  </a:lnTo>
                  <a:lnTo>
                    <a:pt x="12624181" y="0"/>
                  </a:lnTo>
                  <a:lnTo>
                    <a:pt x="12624181" y="10748899"/>
                  </a:lnTo>
                  <a:close/>
                </a:path>
              </a:pathLst>
            </a:custGeom>
            <a:solidFill>
              <a:srgbClr val="223668"/>
            </a:solidFill>
          </p:spPr>
        </p:sp>
      </p:grpSp>
      <p:grpSp>
        <p:nvGrpSpPr>
          <p:cNvPr name="Group 5" id="5"/>
          <p:cNvGrpSpPr/>
          <p:nvPr/>
        </p:nvGrpSpPr>
        <p:grpSpPr>
          <a:xfrm rot="0">
            <a:off x="0" y="1639884"/>
            <a:ext cx="289560" cy="647700"/>
            <a:chOff x="0" y="0"/>
            <a:chExt cx="386080" cy="863600"/>
          </a:xfrm>
        </p:grpSpPr>
        <p:sp>
          <p:nvSpPr>
            <p:cNvPr name="Freeform 6" id="6"/>
            <p:cNvSpPr/>
            <p:nvPr/>
          </p:nvSpPr>
          <p:spPr>
            <a:xfrm flipH="false" flipV="false" rot="0">
              <a:off x="0" y="0"/>
              <a:ext cx="385953" cy="862711"/>
            </a:xfrm>
            <a:custGeom>
              <a:avLst/>
              <a:gdLst/>
              <a:ahLst/>
              <a:cxnLst/>
              <a:rect r="r" b="b" t="t" l="l"/>
              <a:pathLst>
                <a:path h="862711" w="385953">
                  <a:moveTo>
                    <a:pt x="385953" y="862711"/>
                  </a:moveTo>
                  <a:lnTo>
                    <a:pt x="0" y="862711"/>
                  </a:lnTo>
                  <a:lnTo>
                    <a:pt x="0" y="0"/>
                  </a:lnTo>
                  <a:lnTo>
                    <a:pt x="385953" y="0"/>
                  </a:lnTo>
                  <a:lnTo>
                    <a:pt x="385953" y="862711"/>
                  </a:lnTo>
                  <a:close/>
                </a:path>
              </a:pathLst>
            </a:custGeom>
            <a:solidFill>
              <a:srgbClr val="C88C31"/>
            </a:solidFill>
          </p:spPr>
        </p:sp>
      </p:grpSp>
      <p:sp>
        <p:nvSpPr>
          <p:cNvPr name="TextBox 7" id="7"/>
          <p:cNvSpPr txBox="true"/>
          <p:nvPr/>
        </p:nvSpPr>
        <p:spPr>
          <a:xfrm rot="0">
            <a:off x="435450" y="1583300"/>
            <a:ext cx="5198400" cy="647100"/>
          </a:xfrm>
          <a:prstGeom prst="rect">
            <a:avLst/>
          </a:prstGeom>
        </p:spPr>
        <p:txBody>
          <a:bodyPr anchor="t" rtlCol="false" tIns="0" lIns="0" bIns="0" rIns="0">
            <a:spAutoFit/>
          </a:bodyPr>
          <a:lstStyle/>
          <a:p>
            <a:pPr algn="l">
              <a:lnSpc>
                <a:spcPts val="4320"/>
              </a:lnSpc>
            </a:pPr>
            <a:r>
              <a:rPr lang="en-US" sz="3600">
                <a:solidFill>
                  <a:srgbClr val="C88C31"/>
                </a:solidFill>
                <a:latin typeface="Times New Roman Bold"/>
              </a:rPr>
              <a:t>Chat Application </a:t>
            </a:r>
          </a:p>
        </p:txBody>
      </p:sp>
      <p:sp>
        <p:nvSpPr>
          <p:cNvPr name="TextBox 8" id="8"/>
          <p:cNvSpPr txBox="true"/>
          <p:nvPr/>
        </p:nvSpPr>
        <p:spPr>
          <a:xfrm rot="0">
            <a:off x="1349850" y="2116013"/>
            <a:ext cx="7858758" cy="1914525"/>
          </a:xfrm>
          <a:prstGeom prst="rect">
            <a:avLst/>
          </a:prstGeom>
        </p:spPr>
        <p:txBody>
          <a:bodyPr anchor="t" rtlCol="false" tIns="0" lIns="0" bIns="0" rIns="0">
            <a:spAutoFit/>
          </a:bodyPr>
          <a:lstStyle/>
          <a:p>
            <a:pPr algn="l">
              <a:lnSpc>
                <a:spcPts val="2400"/>
              </a:lnSpc>
            </a:pPr>
            <a:r>
              <a:rPr lang="en-US" sz="2000">
                <a:solidFill>
                  <a:srgbClr val="FFFFFF"/>
                </a:solidFill>
                <a:latin typeface="Arial"/>
              </a:rPr>
              <a:t>The chat application is largely responsible for the evolution of  communication in today's globally connected world. A chat application  is a multipurpose and essential tool that lets people use text,  multimedia, voice, and video to communicate in real time. It has  transformed the way we communicate with friends, family, coworkers,  and acquaintances, shrinking and opening up the world.</a:t>
            </a:r>
          </a:p>
        </p:txBody>
      </p:sp>
      <p:sp>
        <p:nvSpPr>
          <p:cNvPr name="Freeform 9" id="9"/>
          <p:cNvSpPr/>
          <p:nvPr/>
        </p:nvSpPr>
        <p:spPr>
          <a:xfrm flipH="false" flipV="false" rot="0">
            <a:off x="8534550" y="484226"/>
            <a:ext cx="9753448" cy="9802772"/>
          </a:xfrm>
          <a:custGeom>
            <a:avLst/>
            <a:gdLst/>
            <a:ahLst/>
            <a:cxnLst/>
            <a:rect r="r" b="b" t="t" l="l"/>
            <a:pathLst>
              <a:path h="9802772" w="9753448">
                <a:moveTo>
                  <a:pt x="0" y="0"/>
                </a:moveTo>
                <a:lnTo>
                  <a:pt x="9753448" y="0"/>
                </a:lnTo>
                <a:lnTo>
                  <a:pt x="9753448" y="9802772"/>
                </a:lnTo>
                <a:lnTo>
                  <a:pt x="0" y="9802772"/>
                </a:lnTo>
                <a:lnTo>
                  <a:pt x="0" y="0"/>
                </a:lnTo>
                <a:close/>
              </a:path>
            </a:pathLst>
          </a:custGeom>
          <a:blipFill>
            <a:blip r:embed="rId4"/>
            <a:stretch>
              <a:fillRect l="0" t="0" r="0" b="-19"/>
            </a:stretch>
          </a:blipFill>
        </p:spPr>
      </p:sp>
      <p:graphicFrame>
        <p:nvGraphicFramePr>
          <p:cNvPr name="Table 10" id="10"/>
          <p:cNvGraphicFramePr>
            <a:graphicFrameLocks noGrp="true"/>
          </p:cNvGraphicFramePr>
          <p:nvPr/>
        </p:nvGraphicFramePr>
        <p:xfrm>
          <a:off x="372174" y="4391424"/>
          <a:ext cx="8509000" cy="4724400"/>
        </p:xfrm>
        <a:graphic>
          <a:graphicData uri="http://schemas.openxmlformats.org/drawingml/2006/table">
            <a:tbl>
              <a:tblPr/>
              <a:tblGrid>
                <a:gridCol w="3449715"/>
                <a:gridCol w="3423523"/>
                <a:gridCol w="1635761"/>
              </a:tblGrid>
              <a:tr h="787400">
                <a:tc>
                  <a:txBody>
                    <a:bodyPr anchor="t" rtlCol="false"/>
                    <a:lstStyle/>
                    <a:p>
                      <a:pPr algn="l">
                        <a:lnSpc>
                          <a:spcPts val="3359"/>
                        </a:lnSpc>
                        <a:defRPr/>
                      </a:pPr>
                      <a:r>
                        <a:rPr lang="en-US" sz="2799">
                          <a:solidFill>
                            <a:srgbClr val="C88C31"/>
                          </a:solidFill>
                          <a:latin typeface="Arial Bold"/>
                        </a:rPr>
                        <a:t>LMS Username</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ctr">
                        <a:lnSpc>
                          <a:spcPts val="3359"/>
                        </a:lnSpc>
                        <a:defRPr/>
                      </a:pPr>
                      <a:r>
                        <a:rPr lang="en-US" sz="2799">
                          <a:solidFill>
                            <a:srgbClr val="C88C31"/>
                          </a:solidFill>
                          <a:latin typeface="Arial Bold"/>
                        </a:rPr>
                        <a:t>Name</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a:solidFill>
                            <a:srgbClr val="C88C31"/>
                          </a:solidFill>
                          <a:latin typeface="Arial Bold"/>
                        </a:rPr>
                        <a:t>Batch</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a:solidFill>
                            <a:srgbClr val="FFFFFF"/>
                          </a:solidFill>
                          <a:latin typeface="Arial"/>
                        </a:rPr>
                        <a:t>au721220104301</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a:solidFill>
                            <a:srgbClr val="FFFFFF"/>
                          </a:solidFill>
                          <a:latin typeface="Arial"/>
                        </a:rPr>
                        <a:t>Ananth K</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a:solidFill>
                            <a:srgbClr val="FFFFFF"/>
                          </a:solidFill>
                          <a:latin typeface="Arial"/>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a:solidFill>
                            <a:srgbClr val="FFFFFF"/>
                          </a:solidFill>
                          <a:latin typeface="Arial"/>
                        </a:rPr>
                        <a:t>au721220104019</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a:solidFill>
                            <a:srgbClr val="FFFFFF"/>
                          </a:solidFill>
                          <a:latin typeface="Arial"/>
                        </a:rPr>
                        <a:t>Kodeshwaran S</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a:solidFill>
                            <a:srgbClr val="FFFFFF"/>
                          </a:solidFill>
                          <a:latin typeface="Arial"/>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a:solidFill>
                            <a:srgbClr val="FFFFFF"/>
                          </a:solidFill>
                          <a:latin typeface="Arial"/>
                        </a:rPr>
                        <a:t>au721220104060</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a:solidFill>
                            <a:srgbClr val="FFFFFF"/>
                          </a:solidFill>
                          <a:latin typeface="Arial"/>
                        </a:rPr>
                        <a:t>Vijaya Suriyan TS</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a:solidFill>
                            <a:srgbClr val="FFFFFF"/>
                          </a:solidFill>
                          <a:latin typeface="Arial"/>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3359"/>
                        </a:lnSpc>
                        <a:defRPr/>
                      </a:pPr>
                      <a:r>
                        <a:rPr lang="en-US" sz="2799">
                          <a:solidFill>
                            <a:srgbClr val="FFFFFF"/>
                          </a:solidFill>
                          <a:latin typeface="Arial"/>
                        </a:rPr>
                        <a:t>au721220104305</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3359"/>
                        </a:lnSpc>
                        <a:defRPr/>
                      </a:pPr>
                      <a:r>
                        <a:rPr lang="en-US" sz="2799">
                          <a:solidFill>
                            <a:srgbClr val="FFFFFF"/>
                          </a:solidFill>
                          <a:latin typeface="Arial"/>
                        </a:rPr>
                        <a:t>Sam Joel L</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r">
                        <a:lnSpc>
                          <a:spcPts val="3359"/>
                        </a:lnSpc>
                        <a:defRPr/>
                      </a:pPr>
                      <a:r>
                        <a:rPr lang="en-US" sz="2799">
                          <a:solidFill>
                            <a:srgbClr val="FFFFFF"/>
                          </a:solidFill>
                          <a:latin typeface="Arial"/>
                        </a:rPr>
                        <a:t>CD1_6</a:t>
                      </a: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r h="787400">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c>
                  <a:txBody>
                    <a:bodyPr anchor="t" rtlCol="false"/>
                    <a:lstStyle/>
                    <a:p>
                      <a:pPr algn="l">
                        <a:lnSpc>
                          <a:spcPts val="1679"/>
                        </a:lnSpc>
                        <a:defRPr/>
                      </a:pPr>
                      <a:endParaRPr lang="en-US" sz="1100"/>
                    </a:p>
                  </a:txBody>
                  <a:tcPr marL="0" marR="0" marT="0" marB="0" anchor="ctr">
                    <a:lnL cmpd="sng" algn="ctr" cap="flat" w="9525">
                      <a:solidFill>
                        <a:srgbClr val="9E9E9E"/>
                      </a:solidFill>
                      <a:prstDash val="solid"/>
                      <a:round/>
                      <a:headEnd type="none" w="med" len="med"/>
                      <a:tailEnd type="none" w="med" len="med"/>
                    </a:lnL>
                    <a:lnR cmpd="sng" algn="ctr" cap="flat" w="9525">
                      <a:solidFill>
                        <a:srgbClr val="9E9E9E"/>
                      </a:solidFill>
                      <a:prstDash val="solid"/>
                      <a:round/>
                      <a:headEnd type="none" w="med" len="med"/>
                      <a:tailEnd type="none" w="med" len="med"/>
                    </a:lnR>
                    <a:lnT cmpd="sng" algn="ctr" cap="flat" w="9525">
                      <a:solidFill>
                        <a:srgbClr val="9E9E9E"/>
                      </a:solidFill>
                      <a:prstDash val="solid"/>
                      <a:round/>
                      <a:headEnd type="none" w="med" len="med"/>
                      <a:tailEnd type="none" w="med" len="med"/>
                    </a:lnT>
                    <a:lnB cmpd="sng" algn="ctr" cap="flat" w="9525">
                      <a:solidFill>
                        <a:srgbClr val="9E9E9E"/>
                      </a:solidFill>
                      <a:prstDash val="solid"/>
                      <a:round/>
                      <a:headEnd type="none" w="med" len="med"/>
                      <a:tailEnd type="none" w="med" len="med"/>
                    </a:lnB>
                    <a:solidFill>
                      <a:srgbClr val="223668"/>
                    </a:solidFill>
                  </a:tcPr>
                </a:tc>
              </a:tr>
            </a:tbl>
          </a:graphicData>
        </a:graphic>
      </p:graphicFrame>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78" cy="10286998"/>
          </a:xfrm>
          <a:custGeom>
            <a:avLst/>
            <a:gdLst/>
            <a:ahLst/>
            <a:cxnLst/>
            <a:rect r="r" b="b" t="t" l="l"/>
            <a:pathLst>
              <a:path h="10286998" w="18287978">
                <a:moveTo>
                  <a:pt x="0" y="0"/>
                </a:moveTo>
                <a:lnTo>
                  <a:pt x="18287978" y="0"/>
                </a:lnTo>
                <a:lnTo>
                  <a:pt x="18287978" y="10286998"/>
                </a:lnTo>
                <a:lnTo>
                  <a:pt x="0" y="10286998"/>
                </a:lnTo>
                <a:lnTo>
                  <a:pt x="0" y="0"/>
                </a:lnTo>
                <a:close/>
              </a:path>
            </a:pathLst>
          </a:custGeom>
          <a:blipFill>
            <a:blip r:embed="rId3"/>
            <a:stretch>
              <a:fillRect l="0" t="0" r="-89" b="0"/>
            </a:stretch>
          </a:blipFill>
        </p:spPr>
      </p:sp>
      <p:grpSp>
        <p:nvGrpSpPr>
          <p:cNvPr name="Group 3" id="3"/>
          <p:cNvGrpSpPr/>
          <p:nvPr/>
        </p:nvGrpSpPr>
        <p:grpSpPr>
          <a:xfrm rot="0">
            <a:off x="541038" y="5954134"/>
            <a:ext cx="350520" cy="748030"/>
            <a:chOff x="0" y="0"/>
            <a:chExt cx="467360" cy="997373"/>
          </a:xfrm>
        </p:grpSpPr>
        <p:sp>
          <p:nvSpPr>
            <p:cNvPr name="Freeform 4" id="4"/>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C88C31"/>
            </a:solidFill>
          </p:spPr>
        </p:sp>
      </p:grpSp>
      <p:grpSp>
        <p:nvGrpSpPr>
          <p:cNvPr name="Group 5" id="5"/>
          <p:cNvGrpSpPr/>
          <p:nvPr/>
        </p:nvGrpSpPr>
        <p:grpSpPr>
          <a:xfrm rot="0">
            <a:off x="703623" y="6364459"/>
            <a:ext cx="25350" cy="2251660"/>
            <a:chOff x="0" y="0"/>
            <a:chExt cx="33800" cy="3002213"/>
          </a:xfrm>
        </p:grpSpPr>
        <p:sp>
          <p:nvSpPr>
            <p:cNvPr name="Freeform 6" id="6"/>
            <p:cNvSpPr/>
            <p:nvPr/>
          </p:nvSpPr>
          <p:spPr>
            <a:xfrm flipH="false" flipV="false" rot="0">
              <a:off x="0" y="16891"/>
              <a:ext cx="33782" cy="2967609"/>
            </a:xfrm>
            <a:custGeom>
              <a:avLst/>
              <a:gdLst/>
              <a:ahLst/>
              <a:cxnLst/>
              <a:rect r="r" b="b" t="t" l="l"/>
              <a:pathLst>
                <a:path h="2967609" w="33782">
                  <a:moveTo>
                    <a:pt x="33782" y="0"/>
                  </a:moveTo>
                  <a:lnTo>
                    <a:pt x="33782" y="2967609"/>
                  </a:lnTo>
                  <a:lnTo>
                    <a:pt x="0" y="2967609"/>
                  </a:lnTo>
                  <a:lnTo>
                    <a:pt x="0" y="0"/>
                  </a:lnTo>
                  <a:close/>
                </a:path>
              </a:pathLst>
            </a:custGeom>
            <a:solidFill>
              <a:srgbClr val="C88C31"/>
            </a:solidFill>
          </p:spPr>
        </p:sp>
      </p:grpSp>
      <p:grpSp>
        <p:nvGrpSpPr>
          <p:cNvPr name="Group 7" id="7"/>
          <p:cNvGrpSpPr/>
          <p:nvPr/>
        </p:nvGrpSpPr>
        <p:grpSpPr>
          <a:xfrm rot="0">
            <a:off x="703623" y="851103"/>
            <a:ext cx="25350" cy="4121100"/>
            <a:chOff x="0" y="0"/>
            <a:chExt cx="33800" cy="5494800"/>
          </a:xfrm>
        </p:grpSpPr>
        <p:sp>
          <p:nvSpPr>
            <p:cNvPr name="Freeform 8" id="8"/>
            <p:cNvSpPr/>
            <p:nvPr/>
          </p:nvSpPr>
          <p:spPr>
            <a:xfrm flipH="false" flipV="false" rot="0">
              <a:off x="0" y="16891"/>
              <a:ext cx="33782" cy="5460111"/>
            </a:xfrm>
            <a:custGeom>
              <a:avLst/>
              <a:gdLst/>
              <a:ahLst/>
              <a:cxnLst/>
              <a:rect r="r" b="b" t="t" l="l"/>
              <a:pathLst>
                <a:path h="5460111" w="33782">
                  <a:moveTo>
                    <a:pt x="33782" y="0"/>
                  </a:moveTo>
                  <a:lnTo>
                    <a:pt x="33782" y="5460111"/>
                  </a:lnTo>
                  <a:lnTo>
                    <a:pt x="0" y="5460111"/>
                  </a:lnTo>
                  <a:lnTo>
                    <a:pt x="0" y="0"/>
                  </a:lnTo>
                  <a:close/>
                </a:path>
              </a:pathLst>
            </a:custGeom>
            <a:solidFill>
              <a:srgbClr val="223668"/>
            </a:solidFill>
          </p:spPr>
        </p:sp>
      </p:grpSp>
      <p:grpSp>
        <p:nvGrpSpPr>
          <p:cNvPr name="Group 9" id="9"/>
          <p:cNvGrpSpPr/>
          <p:nvPr/>
        </p:nvGrpSpPr>
        <p:grpSpPr>
          <a:xfrm rot="0">
            <a:off x="541038" y="451932"/>
            <a:ext cx="350520" cy="748030"/>
            <a:chOff x="0" y="0"/>
            <a:chExt cx="467360" cy="997373"/>
          </a:xfrm>
        </p:grpSpPr>
        <p:sp>
          <p:nvSpPr>
            <p:cNvPr name="Freeform 10" id="10"/>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223668"/>
            </a:solidFill>
          </p:spPr>
        </p:sp>
      </p:grpSp>
      <p:sp>
        <p:nvSpPr>
          <p:cNvPr name="TextBox 11" id="11"/>
          <p:cNvSpPr txBox="true"/>
          <p:nvPr/>
        </p:nvSpPr>
        <p:spPr>
          <a:xfrm rot="0">
            <a:off x="1037610" y="6003412"/>
            <a:ext cx="13677900" cy="2597150"/>
          </a:xfrm>
          <a:prstGeom prst="rect">
            <a:avLst/>
          </a:prstGeom>
        </p:spPr>
        <p:txBody>
          <a:bodyPr anchor="t" rtlCol="false" tIns="0" lIns="0" bIns="0" rIns="0">
            <a:spAutoFit/>
          </a:bodyPr>
          <a:lstStyle/>
          <a:p>
            <a:pPr algn="l">
              <a:lnSpc>
                <a:spcPts val="3359"/>
              </a:lnSpc>
            </a:pPr>
            <a:r>
              <a:rPr lang="en-US" sz="2799">
                <a:solidFill>
                  <a:srgbClr val="C88C31"/>
                </a:solidFill>
                <a:latin typeface="Trebuchet MS Bold"/>
              </a:rPr>
              <a:t>Learning Outcome</a:t>
            </a:r>
          </a:p>
          <a:p>
            <a:pPr algn="l" marL="1117600" indent="-558800" lvl="1">
              <a:lnSpc>
                <a:spcPts val="3359"/>
              </a:lnSpc>
              <a:buFont typeface="Arial"/>
              <a:buChar char="•"/>
            </a:pPr>
            <a:r>
              <a:rPr lang="en-US" sz="2799">
                <a:solidFill>
                  <a:srgbClr val="000000"/>
                </a:solidFill>
                <a:latin typeface="Times New Roman"/>
              </a:rPr>
              <a:t>Get to know about different lifecycle models.</a:t>
            </a:r>
          </a:p>
          <a:p>
            <a:pPr algn="l" marL="1117600" indent="-558800" lvl="1">
              <a:lnSpc>
                <a:spcPts val="3359"/>
              </a:lnSpc>
              <a:buFont typeface="Arial"/>
              <a:buChar char="•"/>
            </a:pPr>
            <a:r>
              <a:rPr lang="en-US" sz="2799">
                <a:solidFill>
                  <a:srgbClr val="000000"/>
                </a:solidFill>
                <a:latin typeface="Times New Roman"/>
              </a:rPr>
              <a:t>Understanding importance and how to create an SRS</a:t>
            </a:r>
          </a:p>
          <a:p>
            <a:pPr algn="l" marL="1117600" indent="-558800" lvl="1">
              <a:lnSpc>
                <a:spcPts val="3359"/>
              </a:lnSpc>
              <a:buFont typeface="Arial"/>
              <a:buChar char="•"/>
            </a:pPr>
            <a:r>
              <a:rPr lang="en-US" sz="2799">
                <a:solidFill>
                  <a:srgbClr val="000000"/>
                </a:solidFill>
                <a:latin typeface="Times New Roman"/>
              </a:rPr>
              <a:t>Knowing various commands of Github</a:t>
            </a:r>
          </a:p>
          <a:p>
            <a:pPr algn="l" marL="1117600" indent="-558800" lvl="1">
              <a:lnSpc>
                <a:spcPts val="3359"/>
              </a:lnSpc>
              <a:buFont typeface="Arial"/>
              <a:buChar char="•"/>
            </a:pPr>
            <a:r>
              <a:rPr lang="en-US" sz="2799">
                <a:solidFill>
                  <a:srgbClr val="000000"/>
                </a:solidFill>
                <a:latin typeface="Times New Roman"/>
              </a:rPr>
              <a:t>Understanding agile and scrum management techniques for efficient product development</a:t>
            </a:r>
          </a:p>
        </p:txBody>
      </p:sp>
      <p:sp>
        <p:nvSpPr>
          <p:cNvPr name="TextBox 12" id="12"/>
          <p:cNvSpPr txBox="true"/>
          <p:nvPr/>
        </p:nvSpPr>
        <p:spPr>
          <a:xfrm rot="0">
            <a:off x="1037598" y="443250"/>
            <a:ext cx="1947000" cy="643100"/>
          </a:xfrm>
          <a:prstGeom prst="rect">
            <a:avLst/>
          </a:prstGeom>
        </p:spPr>
        <p:txBody>
          <a:bodyPr anchor="t" rtlCol="false" tIns="0" lIns="0" bIns="0" rIns="0">
            <a:spAutoFit/>
          </a:bodyPr>
          <a:lstStyle/>
          <a:p>
            <a:pPr algn="l">
              <a:lnSpc>
                <a:spcPts val="4320"/>
              </a:lnSpc>
            </a:pPr>
            <a:r>
              <a:rPr lang="en-US" sz="3600">
                <a:solidFill>
                  <a:srgbClr val="223668"/>
                </a:solidFill>
                <a:latin typeface="Times New Roman Bold"/>
              </a:rPr>
              <a:t>Task - 1</a:t>
            </a:r>
          </a:p>
        </p:txBody>
      </p:sp>
      <p:sp>
        <p:nvSpPr>
          <p:cNvPr name="TextBox 13" id="13"/>
          <p:cNvSpPr txBox="true"/>
          <p:nvPr/>
        </p:nvSpPr>
        <p:spPr>
          <a:xfrm rot="0">
            <a:off x="1109798" y="1137243"/>
            <a:ext cx="8766810" cy="3596015"/>
          </a:xfrm>
          <a:prstGeom prst="rect">
            <a:avLst/>
          </a:prstGeom>
        </p:spPr>
        <p:txBody>
          <a:bodyPr anchor="t" rtlCol="false" tIns="0" lIns="0" bIns="0" rIns="0">
            <a:spAutoFit/>
          </a:bodyPr>
          <a:lstStyle/>
          <a:p>
            <a:pPr algn="l">
              <a:lnSpc>
                <a:spcPts val="3840"/>
              </a:lnSpc>
            </a:pPr>
            <a:r>
              <a:rPr lang="en-US" sz="3200">
                <a:solidFill>
                  <a:srgbClr val="0B5394"/>
                </a:solidFill>
                <a:latin typeface="Times New Roman Bold"/>
              </a:rPr>
              <a:t>Creation of SRS &amp; Github</a:t>
            </a:r>
          </a:p>
          <a:p>
            <a:pPr algn="l" marL="1031240" indent="-515620" lvl="1">
              <a:lnSpc>
                <a:spcPts val="3359"/>
              </a:lnSpc>
              <a:buFont typeface="Arial"/>
              <a:buChar char="•"/>
            </a:pPr>
            <a:r>
              <a:rPr lang="en-US" sz="2799">
                <a:solidFill>
                  <a:srgbClr val="000000"/>
                </a:solidFill>
                <a:latin typeface="Times New Roman"/>
              </a:rPr>
              <a:t>Create SRS : “Your Project”</a:t>
            </a:r>
          </a:p>
          <a:p>
            <a:pPr algn="l" marL="1031240" indent="-515620" lvl="1">
              <a:lnSpc>
                <a:spcPts val="3359"/>
              </a:lnSpc>
              <a:buFont typeface="Arial"/>
              <a:buChar char="•"/>
            </a:pPr>
            <a:r>
              <a:rPr lang="en-US" sz="2799">
                <a:solidFill>
                  <a:srgbClr val="000000"/>
                </a:solidFill>
                <a:latin typeface="Times New Roman"/>
              </a:rPr>
              <a:t>Creation &amp; Set-up of Github account</a:t>
            </a:r>
          </a:p>
          <a:p>
            <a:pPr algn="l" marL="1031240" indent="-515620" lvl="1">
              <a:lnSpc>
                <a:spcPts val="3359"/>
              </a:lnSpc>
              <a:buFont typeface="Arial"/>
              <a:buChar char="•"/>
            </a:pPr>
            <a:r>
              <a:rPr lang="en-US" sz="2799">
                <a:solidFill>
                  <a:srgbClr val="000000"/>
                </a:solidFill>
                <a:latin typeface="Times New Roman"/>
              </a:rPr>
              <a:t>Creation &amp; Hands-on to various commands of Git Bash</a:t>
            </a:r>
          </a:p>
          <a:p>
            <a:pPr algn="l" marL="1031240" indent="-515620" lvl="1">
              <a:lnSpc>
                <a:spcPts val="3359"/>
              </a:lnSpc>
            </a:pPr>
          </a:p>
          <a:p>
            <a:pPr algn="l" marL="1178560" indent="-589280" lvl="1">
              <a:lnSpc>
                <a:spcPts val="3840"/>
              </a:lnSpc>
            </a:pPr>
            <a:r>
              <a:rPr lang="en-US" sz="3200">
                <a:solidFill>
                  <a:srgbClr val="0B5394"/>
                </a:solidFill>
                <a:latin typeface="Times New Roman Bold"/>
              </a:rPr>
              <a:t>Evaluation Metric:</a:t>
            </a:r>
          </a:p>
          <a:p>
            <a:pPr algn="l" marL="956308" indent="-478154" lvl="1">
              <a:lnSpc>
                <a:spcPts val="3359"/>
              </a:lnSpc>
              <a:buFont typeface="Arial"/>
              <a:buChar char="•"/>
            </a:pPr>
            <a:r>
              <a:rPr lang="en-US" sz="2799">
                <a:solidFill>
                  <a:srgbClr val="000000"/>
                </a:solidFill>
                <a:latin typeface="Times New Roman"/>
              </a:rPr>
              <a:t>100% Completion of the above tasks</a:t>
            </a:r>
          </a:p>
        </p:txBody>
      </p:sp>
      <p:sp>
        <p:nvSpPr>
          <p:cNvPr name="Freeform 14" id="14"/>
          <p:cNvSpPr/>
          <p:nvPr/>
        </p:nvSpPr>
        <p:spPr>
          <a:xfrm flipH="false" flipV="false" rot="0">
            <a:off x="11925604" y="0"/>
            <a:ext cx="6362394" cy="9945472"/>
          </a:xfrm>
          <a:custGeom>
            <a:avLst/>
            <a:gdLst/>
            <a:ahLst/>
            <a:cxnLst/>
            <a:rect r="r" b="b" t="t" l="l"/>
            <a:pathLst>
              <a:path h="9945472" w="6362394">
                <a:moveTo>
                  <a:pt x="0" y="0"/>
                </a:moveTo>
                <a:lnTo>
                  <a:pt x="6362394" y="0"/>
                </a:lnTo>
                <a:lnTo>
                  <a:pt x="6362394" y="9945472"/>
                </a:lnTo>
                <a:lnTo>
                  <a:pt x="0" y="9945472"/>
                </a:lnTo>
                <a:lnTo>
                  <a:pt x="0" y="0"/>
                </a:lnTo>
                <a:close/>
              </a:path>
            </a:pathLst>
          </a:custGeom>
          <a:blipFill>
            <a:blip r:embed="rId4"/>
            <a:stretch>
              <a:fillRect l="0" t="0" r="0" b="-3"/>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78" cy="10286998"/>
          </a:xfrm>
          <a:custGeom>
            <a:avLst/>
            <a:gdLst/>
            <a:ahLst/>
            <a:cxnLst/>
            <a:rect r="r" b="b" t="t" l="l"/>
            <a:pathLst>
              <a:path h="10286998" w="18287978">
                <a:moveTo>
                  <a:pt x="0" y="0"/>
                </a:moveTo>
                <a:lnTo>
                  <a:pt x="18287978" y="0"/>
                </a:lnTo>
                <a:lnTo>
                  <a:pt x="18287978" y="10286998"/>
                </a:lnTo>
                <a:lnTo>
                  <a:pt x="0" y="10286998"/>
                </a:lnTo>
                <a:lnTo>
                  <a:pt x="0" y="0"/>
                </a:lnTo>
                <a:close/>
              </a:path>
            </a:pathLst>
          </a:custGeom>
          <a:blipFill>
            <a:blip r:embed="rId3"/>
            <a:stretch>
              <a:fillRect l="0" t="0" r="-89" b="0"/>
            </a:stretch>
          </a:blipFill>
        </p:spPr>
      </p:sp>
      <p:grpSp>
        <p:nvGrpSpPr>
          <p:cNvPr name="Group 3" id="3"/>
          <p:cNvGrpSpPr/>
          <p:nvPr/>
        </p:nvGrpSpPr>
        <p:grpSpPr>
          <a:xfrm rot="0">
            <a:off x="541038" y="5954134"/>
            <a:ext cx="350520" cy="748030"/>
            <a:chOff x="0" y="0"/>
            <a:chExt cx="467360" cy="997373"/>
          </a:xfrm>
        </p:grpSpPr>
        <p:sp>
          <p:nvSpPr>
            <p:cNvPr name="Freeform 4" id="4"/>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C88C31"/>
            </a:solidFill>
          </p:spPr>
        </p:sp>
      </p:grpSp>
      <p:grpSp>
        <p:nvGrpSpPr>
          <p:cNvPr name="Group 5" id="5"/>
          <p:cNvGrpSpPr/>
          <p:nvPr/>
        </p:nvGrpSpPr>
        <p:grpSpPr>
          <a:xfrm rot="0">
            <a:off x="703623" y="6364459"/>
            <a:ext cx="25350" cy="2251660"/>
            <a:chOff x="0" y="0"/>
            <a:chExt cx="33800" cy="3002213"/>
          </a:xfrm>
        </p:grpSpPr>
        <p:sp>
          <p:nvSpPr>
            <p:cNvPr name="Freeform 6" id="6"/>
            <p:cNvSpPr/>
            <p:nvPr/>
          </p:nvSpPr>
          <p:spPr>
            <a:xfrm flipH="false" flipV="false" rot="0">
              <a:off x="0" y="16891"/>
              <a:ext cx="33782" cy="2967609"/>
            </a:xfrm>
            <a:custGeom>
              <a:avLst/>
              <a:gdLst/>
              <a:ahLst/>
              <a:cxnLst/>
              <a:rect r="r" b="b" t="t" l="l"/>
              <a:pathLst>
                <a:path h="2967609" w="33782">
                  <a:moveTo>
                    <a:pt x="33782" y="0"/>
                  </a:moveTo>
                  <a:lnTo>
                    <a:pt x="33782" y="2967609"/>
                  </a:lnTo>
                  <a:lnTo>
                    <a:pt x="0" y="2967609"/>
                  </a:lnTo>
                  <a:lnTo>
                    <a:pt x="0" y="0"/>
                  </a:lnTo>
                  <a:close/>
                </a:path>
              </a:pathLst>
            </a:custGeom>
            <a:solidFill>
              <a:srgbClr val="C88C31"/>
            </a:solidFill>
          </p:spPr>
        </p:sp>
      </p:grpSp>
      <p:grpSp>
        <p:nvGrpSpPr>
          <p:cNvPr name="Group 7" id="7"/>
          <p:cNvGrpSpPr/>
          <p:nvPr/>
        </p:nvGrpSpPr>
        <p:grpSpPr>
          <a:xfrm rot="0">
            <a:off x="703623" y="851103"/>
            <a:ext cx="25350" cy="4121100"/>
            <a:chOff x="0" y="0"/>
            <a:chExt cx="33800" cy="5494800"/>
          </a:xfrm>
        </p:grpSpPr>
        <p:sp>
          <p:nvSpPr>
            <p:cNvPr name="Freeform 8" id="8"/>
            <p:cNvSpPr/>
            <p:nvPr/>
          </p:nvSpPr>
          <p:spPr>
            <a:xfrm flipH="false" flipV="false" rot="0">
              <a:off x="0" y="16891"/>
              <a:ext cx="33782" cy="5460111"/>
            </a:xfrm>
            <a:custGeom>
              <a:avLst/>
              <a:gdLst/>
              <a:ahLst/>
              <a:cxnLst/>
              <a:rect r="r" b="b" t="t" l="l"/>
              <a:pathLst>
                <a:path h="5460111" w="33782">
                  <a:moveTo>
                    <a:pt x="33782" y="0"/>
                  </a:moveTo>
                  <a:lnTo>
                    <a:pt x="33782" y="5460111"/>
                  </a:lnTo>
                  <a:lnTo>
                    <a:pt x="0" y="5460111"/>
                  </a:lnTo>
                  <a:lnTo>
                    <a:pt x="0" y="0"/>
                  </a:lnTo>
                  <a:close/>
                </a:path>
              </a:pathLst>
            </a:custGeom>
            <a:solidFill>
              <a:srgbClr val="223668"/>
            </a:solidFill>
          </p:spPr>
        </p:sp>
      </p:grpSp>
      <p:grpSp>
        <p:nvGrpSpPr>
          <p:cNvPr name="Group 9" id="9"/>
          <p:cNvGrpSpPr/>
          <p:nvPr/>
        </p:nvGrpSpPr>
        <p:grpSpPr>
          <a:xfrm rot="0">
            <a:off x="541038" y="451932"/>
            <a:ext cx="350520" cy="748030"/>
            <a:chOff x="0" y="0"/>
            <a:chExt cx="467360" cy="997373"/>
          </a:xfrm>
        </p:grpSpPr>
        <p:sp>
          <p:nvSpPr>
            <p:cNvPr name="Freeform 10" id="10"/>
            <p:cNvSpPr/>
            <p:nvPr/>
          </p:nvSpPr>
          <p:spPr>
            <a:xfrm flipH="false" flipV="false" rot="0">
              <a:off x="0" y="0"/>
              <a:ext cx="467360" cy="997077"/>
            </a:xfrm>
            <a:custGeom>
              <a:avLst/>
              <a:gdLst/>
              <a:ahLst/>
              <a:cxnLst/>
              <a:rect r="r" b="b" t="t" l="l"/>
              <a:pathLst>
                <a:path h="997077" w="467360">
                  <a:moveTo>
                    <a:pt x="467360" y="997077"/>
                  </a:moveTo>
                  <a:lnTo>
                    <a:pt x="0" y="997077"/>
                  </a:lnTo>
                  <a:lnTo>
                    <a:pt x="0" y="0"/>
                  </a:lnTo>
                  <a:lnTo>
                    <a:pt x="467360" y="0"/>
                  </a:lnTo>
                  <a:lnTo>
                    <a:pt x="467360" y="997077"/>
                  </a:lnTo>
                  <a:close/>
                </a:path>
              </a:pathLst>
            </a:custGeom>
            <a:solidFill>
              <a:srgbClr val="223668"/>
            </a:solidFill>
          </p:spPr>
        </p:sp>
      </p:grpSp>
      <p:sp>
        <p:nvSpPr>
          <p:cNvPr name="TextBox 11" id="11"/>
          <p:cNvSpPr txBox="true"/>
          <p:nvPr/>
        </p:nvSpPr>
        <p:spPr>
          <a:xfrm rot="0">
            <a:off x="1037608" y="443254"/>
            <a:ext cx="4321810" cy="662940"/>
          </a:xfrm>
          <a:prstGeom prst="rect">
            <a:avLst/>
          </a:prstGeom>
        </p:spPr>
        <p:txBody>
          <a:bodyPr anchor="t" rtlCol="false" tIns="0" lIns="0" bIns="0" rIns="0">
            <a:spAutoFit/>
          </a:bodyPr>
          <a:lstStyle/>
          <a:p>
            <a:pPr algn="l">
              <a:lnSpc>
                <a:spcPts val="4320"/>
              </a:lnSpc>
            </a:pPr>
            <a:r>
              <a:rPr lang="en-US" sz="3600">
                <a:solidFill>
                  <a:srgbClr val="223668"/>
                </a:solidFill>
                <a:latin typeface="Times New Roman Bold"/>
              </a:rPr>
              <a:t>Step-Wise Description</a:t>
            </a:r>
          </a:p>
        </p:txBody>
      </p:sp>
      <p:sp>
        <p:nvSpPr>
          <p:cNvPr name="Freeform 12" id="12"/>
          <p:cNvSpPr/>
          <p:nvPr/>
        </p:nvSpPr>
        <p:spPr>
          <a:xfrm flipH="false" flipV="false" rot="0">
            <a:off x="11925604" y="0"/>
            <a:ext cx="6362394" cy="9945472"/>
          </a:xfrm>
          <a:custGeom>
            <a:avLst/>
            <a:gdLst/>
            <a:ahLst/>
            <a:cxnLst/>
            <a:rect r="r" b="b" t="t" l="l"/>
            <a:pathLst>
              <a:path h="9945472" w="6362394">
                <a:moveTo>
                  <a:pt x="0" y="0"/>
                </a:moveTo>
                <a:lnTo>
                  <a:pt x="6362394" y="0"/>
                </a:lnTo>
                <a:lnTo>
                  <a:pt x="6362394" y="9945472"/>
                </a:lnTo>
                <a:lnTo>
                  <a:pt x="0" y="9945472"/>
                </a:lnTo>
                <a:lnTo>
                  <a:pt x="0" y="0"/>
                </a:lnTo>
                <a:close/>
              </a:path>
            </a:pathLst>
          </a:custGeom>
          <a:blipFill>
            <a:blip r:embed="rId4"/>
            <a:stretch>
              <a:fillRect l="0" t="0" r="0" b="-3"/>
            </a:stretch>
          </a:blipFill>
        </p:spPr>
      </p:sp>
      <p:sp>
        <p:nvSpPr>
          <p:cNvPr name="TextBox 13" id="13"/>
          <p:cNvSpPr txBox="true"/>
          <p:nvPr/>
        </p:nvSpPr>
        <p:spPr>
          <a:xfrm rot="0">
            <a:off x="770750" y="1548075"/>
            <a:ext cx="16804800" cy="8261975"/>
          </a:xfrm>
          <a:prstGeom prst="rect">
            <a:avLst/>
          </a:prstGeom>
        </p:spPr>
        <p:txBody>
          <a:bodyPr anchor="t" rtlCol="false" tIns="0" lIns="0" bIns="0" rIns="0">
            <a:spAutoFit/>
          </a:bodyPr>
          <a:lstStyle/>
          <a:p>
            <a:pPr algn="l">
              <a:lnSpc>
                <a:spcPts val="3840"/>
              </a:lnSpc>
            </a:pPr>
            <a:r>
              <a:rPr lang="en-US" sz="3200">
                <a:solidFill>
                  <a:srgbClr val="000000"/>
                </a:solidFill>
                <a:latin typeface="Times New Roman"/>
              </a:rPr>
              <a:t>1.Registration and login</a:t>
            </a:r>
          </a:p>
          <a:p>
            <a:pPr algn="l">
              <a:lnSpc>
                <a:spcPts val="3359"/>
              </a:lnSpc>
            </a:pPr>
          </a:p>
          <a:p>
            <a:pPr algn="l">
              <a:lnSpc>
                <a:spcPts val="6197"/>
              </a:lnSpc>
            </a:pPr>
            <a:r>
              <a:rPr lang="en-US" sz="3200">
                <a:solidFill>
                  <a:srgbClr val="000000"/>
                </a:solidFill>
                <a:latin typeface="Times New Roman"/>
              </a:rPr>
              <a:t>2.Edit profile settings  </a:t>
            </a:r>
          </a:p>
          <a:p>
            <a:pPr algn="l">
              <a:lnSpc>
                <a:spcPts val="6197"/>
              </a:lnSpc>
            </a:pPr>
            <a:r>
              <a:rPr lang="en-US" sz="3200">
                <a:solidFill>
                  <a:srgbClr val="000000"/>
                </a:solidFill>
                <a:latin typeface="Times New Roman"/>
              </a:rPr>
              <a:t>3.Search user</a:t>
            </a:r>
          </a:p>
          <a:p>
            <a:pPr algn="l">
              <a:lnSpc>
                <a:spcPts val="6197"/>
              </a:lnSpc>
            </a:pPr>
            <a:r>
              <a:rPr lang="en-US" sz="3200">
                <a:solidFill>
                  <a:srgbClr val="000000"/>
                </a:solidFill>
                <a:latin typeface="Times New Roman"/>
              </a:rPr>
              <a:t>4.Message to user</a:t>
            </a:r>
          </a:p>
          <a:p>
            <a:pPr algn="l">
              <a:lnSpc>
                <a:spcPts val="3840"/>
              </a:lnSpc>
            </a:pPr>
            <a:r>
              <a:rPr lang="en-US" sz="3200">
                <a:solidFill>
                  <a:srgbClr val="000000"/>
                </a:solidFill>
                <a:latin typeface="Times New Roman"/>
              </a:rPr>
              <a:t>5.Create group chat</a:t>
            </a:r>
          </a:p>
          <a:p>
            <a:pPr algn="l">
              <a:lnSpc>
                <a:spcPts val="3359"/>
              </a:lnSpc>
            </a:pPr>
          </a:p>
          <a:p>
            <a:pPr algn="l">
              <a:lnSpc>
                <a:spcPts val="3359"/>
              </a:lnSpc>
            </a:pPr>
          </a:p>
          <a:p>
            <a:pPr algn="l">
              <a:lnSpc>
                <a:spcPts val="4320"/>
              </a:lnSpc>
            </a:pPr>
            <a:r>
              <a:rPr lang="en-US" sz="3600">
                <a:solidFill>
                  <a:srgbClr val="C88C31"/>
                </a:solidFill>
                <a:latin typeface="Times New Roman Bold"/>
              </a:rPr>
              <a:t>Summary of your task</a:t>
            </a:r>
          </a:p>
          <a:p>
            <a:pPr algn="l">
              <a:lnSpc>
                <a:spcPts val="3359"/>
              </a:lnSpc>
            </a:pPr>
            <a:r>
              <a:rPr lang="en-US" sz="2799">
                <a:solidFill>
                  <a:srgbClr val="000000"/>
                </a:solidFill>
                <a:latin typeface="Arial"/>
              </a:rPr>
              <a:t>Generating Responses: Depending on the input and context, I provide human-like responses that include  pertinent information, thoughtful dialogue, and question-and-answer exchanges.</a:t>
            </a:r>
          </a:p>
          <a:p>
            <a:pPr algn="l">
              <a:lnSpc>
                <a:spcPts val="3359"/>
              </a:lnSpc>
            </a:pPr>
          </a:p>
          <a:p>
            <a:pPr algn="l">
              <a:lnSpc>
                <a:spcPts val="3359"/>
              </a:lnSpc>
            </a:pPr>
            <a:r>
              <a:rPr lang="en-US" sz="2799">
                <a:solidFill>
                  <a:srgbClr val="000000"/>
                </a:solidFill>
                <a:latin typeface="Arial"/>
              </a:rPr>
              <a:t>Maintaining Context: Throughout the chat, I was able to provide comments that were both logical and  pertinent to the context since I could recall it.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78" cy="10286988"/>
          </a:xfrm>
          <a:custGeom>
            <a:avLst/>
            <a:gdLst/>
            <a:ahLst/>
            <a:cxnLst/>
            <a:rect r="r" b="b" t="t" l="l"/>
            <a:pathLst>
              <a:path h="10286988" w="18287978">
                <a:moveTo>
                  <a:pt x="0" y="0"/>
                </a:moveTo>
                <a:lnTo>
                  <a:pt x="18287978" y="0"/>
                </a:lnTo>
                <a:lnTo>
                  <a:pt x="18287978" y="10286988"/>
                </a:lnTo>
                <a:lnTo>
                  <a:pt x="0" y="10286988"/>
                </a:lnTo>
                <a:lnTo>
                  <a:pt x="0" y="0"/>
                </a:lnTo>
                <a:close/>
              </a:path>
            </a:pathLst>
          </a:custGeom>
          <a:blipFill>
            <a:blip r:embed="rId3"/>
            <a:stretch>
              <a:fillRect l="0" t="0" r="-17" b="0"/>
            </a:stretch>
          </a:blipFill>
        </p:spPr>
      </p:sp>
      <p:grpSp>
        <p:nvGrpSpPr>
          <p:cNvPr name="Group 3" id="3"/>
          <p:cNvGrpSpPr/>
          <p:nvPr/>
        </p:nvGrpSpPr>
        <p:grpSpPr>
          <a:xfrm rot="0">
            <a:off x="0" y="404810"/>
            <a:ext cx="271780" cy="688340"/>
            <a:chOff x="0" y="0"/>
            <a:chExt cx="362373" cy="917787"/>
          </a:xfrm>
        </p:grpSpPr>
        <p:sp>
          <p:nvSpPr>
            <p:cNvPr name="Freeform 4" id="4"/>
            <p:cNvSpPr/>
            <p:nvPr/>
          </p:nvSpPr>
          <p:spPr>
            <a:xfrm flipH="false" flipV="false" rot="0">
              <a:off x="0" y="0"/>
              <a:ext cx="361950" cy="917575"/>
            </a:xfrm>
            <a:custGeom>
              <a:avLst/>
              <a:gdLst/>
              <a:ahLst/>
              <a:cxnLst/>
              <a:rect r="r" b="b" t="t" l="l"/>
              <a:pathLst>
                <a:path h="917575" w="361950">
                  <a:moveTo>
                    <a:pt x="361950" y="917575"/>
                  </a:moveTo>
                  <a:lnTo>
                    <a:pt x="0" y="917575"/>
                  </a:lnTo>
                  <a:lnTo>
                    <a:pt x="0" y="0"/>
                  </a:lnTo>
                  <a:lnTo>
                    <a:pt x="361950" y="0"/>
                  </a:lnTo>
                  <a:lnTo>
                    <a:pt x="361950" y="917575"/>
                  </a:lnTo>
                  <a:close/>
                </a:path>
              </a:pathLst>
            </a:custGeom>
            <a:solidFill>
              <a:srgbClr val="22366A"/>
            </a:solidFill>
          </p:spPr>
        </p:sp>
      </p:grpSp>
      <p:sp>
        <p:nvSpPr>
          <p:cNvPr name="Freeform 5" id="5"/>
          <p:cNvSpPr/>
          <p:nvPr/>
        </p:nvSpPr>
        <p:spPr>
          <a:xfrm flipH="false" flipV="false" rot="0">
            <a:off x="5250750" y="2120818"/>
            <a:ext cx="7770142" cy="6742084"/>
          </a:xfrm>
          <a:custGeom>
            <a:avLst/>
            <a:gdLst/>
            <a:ahLst/>
            <a:cxnLst/>
            <a:rect r="r" b="b" t="t" l="l"/>
            <a:pathLst>
              <a:path h="6742084" w="7770142">
                <a:moveTo>
                  <a:pt x="0" y="0"/>
                </a:moveTo>
                <a:lnTo>
                  <a:pt x="7770142" y="0"/>
                </a:lnTo>
                <a:lnTo>
                  <a:pt x="7770142" y="6742084"/>
                </a:lnTo>
                <a:lnTo>
                  <a:pt x="0" y="6742084"/>
                </a:lnTo>
                <a:lnTo>
                  <a:pt x="0" y="0"/>
                </a:lnTo>
                <a:close/>
              </a:path>
            </a:pathLst>
          </a:custGeom>
          <a:blipFill>
            <a:blip r:embed="rId4"/>
            <a:stretch>
              <a:fillRect l="0" t="0" r="-10" b="0"/>
            </a:stretch>
          </a:blipFill>
        </p:spPr>
      </p:sp>
      <p:sp>
        <p:nvSpPr>
          <p:cNvPr name="Freeform 6" id="6"/>
          <p:cNvSpPr/>
          <p:nvPr/>
        </p:nvSpPr>
        <p:spPr>
          <a:xfrm flipH="false" flipV="false" rot="0">
            <a:off x="13237444" y="4615448"/>
            <a:ext cx="163852" cy="163850"/>
          </a:xfrm>
          <a:custGeom>
            <a:avLst/>
            <a:gdLst/>
            <a:ahLst/>
            <a:cxnLst/>
            <a:rect r="r" b="b" t="t" l="l"/>
            <a:pathLst>
              <a:path h="163850" w="163852">
                <a:moveTo>
                  <a:pt x="0" y="0"/>
                </a:moveTo>
                <a:lnTo>
                  <a:pt x="163852" y="0"/>
                </a:lnTo>
                <a:lnTo>
                  <a:pt x="163852" y="163850"/>
                </a:lnTo>
                <a:lnTo>
                  <a:pt x="0" y="163850"/>
                </a:lnTo>
                <a:lnTo>
                  <a:pt x="0" y="0"/>
                </a:lnTo>
                <a:close/>
              </a:path>
            </a:pathLst>
          </a:custGeom>
          <a:blipFill>
            <a:blip r:embed="rId5"/>
            <a:stretch>
              <a:fillRect l="0" t="0" r="0" b="-1"/>
            </a:stretch>
          </a:blipFill>
        </p:spPr>
      </p:sp>
      <p:sp>
        <p:nvSpPr>
          <p:cNvPr name="Freeform 7" id="7"/>
          <p:cNvSpPr/>
          <p:nvPr/>
        </p:nvSpPr>
        <p:spPr>
          <a:xfrm flipH="false" flipV="false" rot="0">
            <a:off x="12852400" y="7119824"/>
            <a:ext cx="163852" cy="163850"/>
          </a:xfrm>
          <a:custGeom>
            <a:avLst/>
            <a:gdLst/>
            <a:ahLst/>
            <a:cxnLst/>
            <a:rect r="r" b="b" t="t" l="l"/>
            <a:pathLst>
              <a:path h="163850" w="163852">
                <a:moveTo>
                  <a:pt x="0" y="0"/>
                </a:moveTo>
                <a:lnTo>
                  <a:pt x="163852" y="0"/>
                </a:lnTo>
                <a:lnTo>
                  <a:pt x="163852" y="163850"/>
                </a:lnTo>
                <a:lnTo>
                  <a:pt x="0" y="163850"/>
                </a:lnTo>
                <a:lnTo>
                  <a:pt x="0" y="0"/>
                </a:lnTo>
                <a:close/>
              </a:path>
            </a:pathLst>
          </a:custGeom>
          <a:blipFill>
            <a:blip r:embed="rId6"/>
            <a:stretch>
              <a:fillRect l="0" t="0" r="0" b="-1"/>
            </a:stretch>
          </a:blipFill>
        </p:spPr>
      </p:sp>
      <p:sp>
        <p:nvSpPr>
          <p:cNvPr name="Freeform 8" id="8"/>
          <p:cNvSpPr/>
          <p:nvPr/>
        </p:nvSpPr>
        <p:spPr>
          <a:xfrm flipH="false" flipV="false" rot="0">
            <a:off x="10897374" y="8755318"/>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5"/>
            <a:stretch>
              <a:fillRect l="0" t="0" r="0" b="0"/>
            </a:stretch>
          </a:blipFill>
        </p:spPr>
      </p:sp>
      <p:sp>
        <p:nvSpPr>
          <p:cNvPr name="Freeform 9" id="9"/>
          <p:cNvSpPr/>
          <p:nvPr/>
        </p:nvSpPr>
        <p:spPr>
          <a:xfrm flipH="false" flipV="false" rot="0">
            <a:off x="12888428" y="2164638"/>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7"/>
            <a:stretch>
              <a:fillRect l="0" t="0" r="0" b="0"/>
            </a:stretch>
          </a:blipFill>
        </p:spPr>
      </p:sp>
      <p:sp>
        <p:nvSpPr>
          <p:cNvPr name="Freeform 10" id="10"/>
          <p:cNvSpPr/>
          <p:nvPr/>
        </p:nvSpPr>
        <p:spPr>
          <a:xfrm flipH="false" flipV="false" rot="0">
            <a:off x="4882526" y="4615450"/>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5"/>
            <a:stretch>
              <a:fillRect l="0" t="0" r="0" b="0"/>
            </a:stretch>
          </a:blipFill>
        </p:spPr>
      </p:sp>
      <p:sp>
        <p:nvSpPr>
          <p:cNvPr name="Freeform 11" id="11"/>
          <p:cNvSpPr/>
          <p:nvPr/>
        </p:nvSpPr>
        <p:spPr>
          <a:xfrm flipH="false" flipV="false" rot="0">
            <a:off x="5239522" y="7133370"/>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7"/>
            <a:stretch>
              <a:fillRect l="0" t="0" r="0" b="0"/>
            </a:stretch>
          </a:blipFill>
        </p:spPr>
      </p:sp>
      <p:sp>
        <p:nvSpPr>
          <p:cNvPr name="Freeform 12" id="12"/>
          <p:cNvSpPr/>
          <p:nvPr/>
        </p:nvSpPr>
        <p:spPr>
          <a:xfrm flipH="false" flipV="false" rot="0">
            <a:off x="7185462" y="8755318"/>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8"/>
            <a:stretch>
              <a:fillRect l="0" t="0" r="-5882" b="0"/>
            </a:stretch>
          </a:blipFill>
        </p:spPr>
      </p:sp>
      <p:sp>
        <p:nvSpPr>
          <p:cNvPr name="Freeform 13" id="13"/>
          <p:cNvSpPr/>
          <p:nvPr/>
        </p:nvSpPr>
        <p:spPr>
          <a:xfrm flipH="false" flipV="false" rot="0">
            <a:off x="5239522" y="2178186"/>
            <a:ext cx="163850" cy="163850"/>
          </a:xfrm>
          <a:custGeom>
            <a:avLst/>
            <a:gdLst/>
            <a:ahLst/>
            <a:cxnLst/>
            <a:rect r="r" b="b" t="t" l="l"/>
            <a:pathLst>
              <a:path h="163850" w="163850">
                <a:moveTo>
                  <a:pt x="0" y="0"/>
                </a:moveTo>
                <a:lnTo>
                  <a:pt x="163850" y="0"/>
                </a:lnTo>
                <a:lnTo>
                  <a:pt x="163850" y="163850"/>
                </a:lnTo>
                <a:lnTo>
                  <a:pt x="0" y="163850"/>
                </a:lnTo>
                <a:lnTo>
                  <a:pt x="0" y="0"/>
                </a:lnTo>
                <a:close/>
              </a:path>
            </a:pathLst>
          </a:custGeom>
          <a:blipFill>
            <a:blip r:embed="rId7"/>
            <a:stretch>
              <a:fillRect l="0" t="0" r="0" b="0"/>
            </a:stretch>
          </a:blipFill>
        </p:spPr>
      </p:sp>
      <p:sp>
        <p:nvSpPr>
          <p:cNvPr name="Freeform 14" id="14"/>
          <p:cNvSpPr/>
          <p:nvPr/>
        </p:nvSpPr>
        <p:spPr>
          <a:xfrm flipH="false" flipV="false" rot="0">
            <a:off x="7103226" y="2789734"/>
            <a:ext cx="4108450" cy="4108450"/>
          </a:xfrm>
          <a:custGeom>
            <a:avLst/>
            <a:gdLst/>
            <a:ahLst/>
            <a:cxnLst/>
            <a:rect r="r" b="b" t="t" l="l"/>
            <a:pathLst>
              <a:path h="4108450" w="4108450">
                <a:moveTo>
                  <a:pt x="0" y="0"/>
                </a:moveTo>
                <a:lnTo>
                  <a:pt x="4108450" y="0"/>
                </a:lnTo>
                <a:lnTo>
                  <a:pt x="4108450" y="4108450"/>
                </a:lnTo>
                <a:lnTo>
                  <a:pt x="0" y="41084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7077851" y="2764359"/>
            <a:ext cx="4159200" cy="4159200"/>
          </a:xfrm>
          <a:custGeom>
            <a:avLst/>
            <a:gdLst/>
            <a:ahLst/>
            <a:cxnLst/>
            <a:rect r="r" b="b" t="t" l="l"/>
            <a:pathLst>
              <a:path h="4159200" w="4159200">
                <a:moveTo>
                  <a:pt x="0" y="0"/>
                </a:moveTo>
                <a:lnTo>
                  <a:pt x="4159200" y="0"/>
                </a:lnTo>
                <a:lnTo>
                  <a:pt x="4159200" y="4159200"/>
                </a:lnTo>
                <a:lnTo>
                  <a:pt x="0" y="41592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7211938" y="2898450"/>
            <a:ext cx="3891278" cy="3891278"/>
          </a:xfrm>
          <a:custGeom>
            <a:avLst/>
            <a:gdLst/>
            <a:ahLst/>
            <a:cxnLst/>
            <a:rect r="r" b="b" t="t" l="l"/>
            <a:pathLst>
              <a:path h="3891278" w="3891278">
                <a:moveTo>
                  <a:pt x="0" y="0"/>
                </a:moveTo>
                <a:lnTo>
                  <a:pt x="3891278" y="0"/>
                </a:lnTo>
                <a:lnTo>
                  <a:pt x="3891278" y="3891278"/>
                </a:lnTo>
                <a:lnTo>
                  <a:pt x="0" y="389127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7" id="17"/>
          <p:cNvSpPr txBox="true"/>
          <p:nvPr/>
        </p:nvSpPr>
        <p:spPr>
          <a:xfrm rot="0">
            <a:off x="8084548" y="4467400"/>
            <a:ext cx="2491800" cy="643100"/>
          </a:xfrm>
          <a:prstGeom prst="rect">
            <a:avLst/>
          </a:prstGeom>
        </p:spPr>
        <p:txBody>
          <a:bodyPr anchor="t" rtlCol="false" tIns="0" lIns="0" bIns="0" rIns="0">
            <a:spAutoFit/>
          </a:bodyPr>
          <a:lstStyle/>
          <a:p>
            <a:pPr algn="l">
              <a:lnSpc>
                <a:spcPts val="4320"/>
              </a:lnSpc>
            </a:pPr>
            <a:r>
              <a:rPr lang="en-US" sz="3600">
                <a:solidFill>
                  <a:srgbClr val="223668"/>
                </a:solidFill>
                <a:latin typeface="Times New Roman Bold"/>
              </a:rPr>
              <a:t>Check-List</a:t>
            </a:r>
          </a:p>
        </p:txBody>
      </p:sp>
      <p:sp>
        <p:nvSpPr>
          <p:cNvPr name="TextBox 18" id="18"/>
          <p:cNvSpPr txBox="true"/>
          <p:nvPr/>
        </p:nvSpPr>
        <p:spPr>
          <a:xfrm rot="0">
            <a:off x="2153594" y="1867033"/>
            <a:ext cx="2766060" cy="695325"/>
          </a:xfrm>
          <a:prstGeom prst="rect">
            <a:avLst/>
          </a:prstGeom>
        </p:spPr>
        <p:txBody>
          <a:bodyPr anchor="t" rtlCol="false" tIns="0" lIns="0" bIns="0" rIns="0">
            <a:spAutoFit/>
          </a:bodyPr>
          <a:lstStyle/>
          <a:p>
            <a:pPr algn="r">
              <a:lnSpc>
                <a:spcPts val="2400"/>
              </a:lnSpc>
            </a:pPr>
            <a:r>
              <a:rPr lang="en-US" sz="2000">
                <a:solidFill>
                  <a:srgbClr val="000000"/>
                </a:solidFill>
                <a:latin typeface="Times New Roman"/>
              </a:rPr>
              <a:t>Gather requirements for the</a:t>
            </a:r>
          </a:p>
          <a:p>
            <a:pPr algn="r">
              <a:lnSpc>
                <a:spcPts val="2400"/>
              </a:lnSpc>
            </a:pPr>
            <a:r>
              <a:rPr lang="en-US" sz="2000">
                <a:solidFill>
                  <a:srgbClr val="000000"/>
                </a:solidFill>
                <a:latin typeface="Times New Roman"/>
              </a:rPr>
              <a:t>project</a:t>
            </a:r>
          </a:p>
        </p:txBody>
      </p:sp>
      <p:sp>
        <p:nvSpPr>
          <p:cNvPr name="TextBox 19" id="19"/>
          <p:cNvSpPr txBox="true"/>
          <p:nvPr/>
        </p:nvSpPr>
        <p:spPr>
          <a:xfrm rot="0">
            <a:off x="2228188" y="4322047"/>
            <a:ext cx="2325370" cy="695325"/>
          </a:xfrm>
          <a:prstGeom prst="rect">
            <a:avLst/>
          </a:prstGeom>
        </p:spPr>
        <p:txBody>
          <a:bodyPr anchor="t" rtlCol="false" tIns="0" lIns="0" bIns="0" rIns="0">
            <a:spAutoFit/>
          </a:bodyPr>
          <a:lstStyle/>
          <a:p>
            <a:pPr algn="r">
              <a:lnSpc>
                <a:spcPts val="2400"/>
              </a:lnSpc>
            </a:pPr>
            <a:r>
              <a:rPr lang="en-US" sz="2000">
                <a:solidFill>
                  <a:srgbClr val="000000"/>
                </a:solidFill>
                <a:latin typeface="Times New Roman"/>
              </a:rPr>
              <a:t>Prepare database design</a:t>
            </a:r>
          </a:p>
          <a:p>
            <a:pPr algn="r">
              <a:lnSpc>
                <a:spcPts val="2400"/>
              </a:lnSpc>
            </a:pPr>
            <a:r>
              <a:rPr lang="en-US" sz="2000">
                <a:solidFill>
                  <a:srgbClr val="000000"/>
                </a:solidFill>
                <a:latin typeface="Times New Roman"/>
              </a:rPr>
              <a:t>schemas</a:t>
            </a:r>
          </a:p>
        </p:txBody>
      </p:sp>
      <p:sp>
        <p:nvSpPr>
          <p:cNvPr name="TextBox 20" id="20"/>
          <p:cNvSpPr txBox="true"/>
          <p:nvPr/>
        </p:nvSpPr>
        <p:spPr>
          <a:xfrm rot="0">
            <a:off x="2633416" y="6842517"/>
            <a:ext cx="2259330" cy="695325"/>
          </a:xfrm>
          <a:prstGeom prst="rect">
            <a:avLst/>
          </a:prstGeom>
        </p:spPr>
        <p:txBody>
          <a:bodyPr anchor="t" rtlCol="false" tIns="0" lIns="0" bIns="0" rIns="0">
            <a:spAutoFit/>
          </a:bodyPr>
          <a:lstStyle/>
          <a:p>
            <a:pPr algn="r">
              <a:lnSpc>
                <a:spcPts val="2400"/>
              </a:lnSpc>
            </a:pPr>
            <a:r>
              <a:rPr lang="en-US" sz="2000">
                <a:solidFill>
                  <a:srgbClr val="000000"/>
                </a:solidFill>
                <a:latin typeface="Times New Roman"/>
              </a:rPr>
              <a:t>Get your initial project</a:t>
            </a:r>
          </a:p>
          <a:p>
            <a:pPr algn="r">
              <a:lnSpc>
                <a:spcPts val="2400"/>
              </a:lnSpc>
            </a:pPr>
            <a:r>
              <a:rPr lang="en-US" sz="2000">
                <a:solidFill>
                  <a:srgbClr val="000000"/>
                </a:solidFill>
                <a:latin typeface="Times New Roman"/>
              </a:rPr>
              <a:t>Structure ready</a:t>
            </a:r>
          </a:p>
        </p:txBody>
      </p:sp>
      <p:sp>
        <p:nvSpPr>
          <p:cNvPr name="TextBox 21" id="21"/>
          <p:cNvSpPr txBox="true"/>
          <p:nvPr/>
        </p:nvSpPr>
        <p:spPr>
          <a:xfrm rot="0">
            <a:off x="4631736" y="8614317"/>
            <a:ext cx="2249170" cy="390525"/>
          </a:xfrm>
          <a:prstGeom prst="rect">
            <a:avLst/>
          </a:prstGeom>
        </p:spPr>
        <p:txBody>
          <a:bodyPr anchor="t" rtlCol="false" tIns="0" lIns="0" bIns="0" rIns="0">
            <a:spAutoFit/>
          </a:bodyPr>
          <a:lstStyle/>
          <a:p>
            <a:pPr algn="l">
              <a:lnSpc>
                <a:spcPts val="2400"/>
              </a:lnSpc>
            </a:pPr>
            <a:r>
              <a:rPr lang="en-US" sz="2000">
                <a:solidFill>
                  <a:srgbClr val="000000"/>
                </a:solidFill>
                <a:latin typeface="Times New Roman"/>
              </a:rPr>
              <a:t>Initiate a git repository</a:t>
            </a:r>
          </a:p>
        </p:txBody>
      </p:sp>
      <p:sp>
        <p:nvSpPr>
          <p:cNvPr name="TextBox 22" id="22"/>
          <p:cNvSpPr txBox="true"/>
          <p:nvPr/>
        </p:nvSpPr>
        <p:spPr>
          <a:xfrm rot="0">
            <a:off x="13377082" y="1867033"/>
            <a:ext cx="2491740" cy="695325"/>
          </a:xfrm>
          <a:prstGeom prst="rect">
            <a:avLst/>
          </a:prstGeom>
        </p:spPr>
        <p:txBody>
          <a:bodyPr anchor="t" rtlCol="false" tIns="0" lIns="0" bIns="0" rIns="0">
            <a:spAutoFit/>
          </a:bodyPr>
          <a:lstStyle/>
          <a:p>
            <a:pPr algn="l">
              <a:lnSpc>
                <a:spcPts val="2400"/>
              </a:lnSpc>
            </a:pPr>
            <a:r>
              <a:rPr lang="en-US" sz="2000">
                <a:solidFill>
                  <a:srgbClr val="000000"/>
                </a:solidFill>
                <a:latin typeface="Times New Roman"/>
              </a:rPr>
              <a:t>add Readme.md file with  description of the project</a:t>
            </a:r>
          </a:p>
        </p:txBody>
      </p:sp>
      <p:sp>
        <p:nvSpPr>
          <p:cNvPr name="TextBox 23" id="23"/>
          <p:cNvSpPr txBox="true"/>
          <p:nvPr/>
        </p:nvSpPr>
        <p:spPr>
          <a:xfrm rot="0">
            <a:off x="13720356" y="4322047"/>
            <a:ext cx="2990850" cy="695325"/>
          </a:xfrm>
          <a:prstGeom prst="rect">
            <a:avLst/>
          </a:prstGeom>
        </p:spPr>
        <p:txBody>
          <a:bodyPr anchor="t" rtlCol="false" tIns="0" lIns="0" bIns="0" rIns="0">
            <a:spAutoFit/>
          </a:bodyPr>
          <a:lstStyle/>
          <a:p>
            <a:pPr algn="l">
              <a:lnSpc>
                <a:spcPts val="2400"/>
              </a:lnSpc>
            </a:pPr>
            <a:r>
              <a:rPr lang="en-US" sz="2000">
                <a:solidFill>
                  <a:srgbClr val="000000"/>
                </a:solidFill>
                <a:latin typeface="Times New Roman"/>
              </a:rPr>
              <a:t>Commit all changes with "first  commit"</a:t>
            </a:r>
          </a:p>
        </p:txBody>
      </p:sp>
      <p:sp>
        <p:nvSpPr>
          <p:cNvPr name="TextBox 24" id="24"/>
          <p:cNvSpPr txBox="true"/>
          <p:nvPr/>
        </p:nvSpPr>
        <p:spPr>
          <a:xfrm rot="0">
            <a:off x="13350628" y="6842517"/>
            <a:ext cx="2814320" cy="695325"/>
          </a:xfrm>
          <a:prstGeom prst="rect">
            <a:avLst/>
          </a:prstGeom>
        </p:spPr>
        <p:txBody>
          <a:bodyPr anchor="t" rtlCol="false" tIns="0" lIns="0" bIns="0" rIns="0">
            <a:spAutoFit/>
          </a:bodyPr>
          <a:lstStyle/>
          <a:p>
            <a:pPr algn="l">
              <a:lnSpc>
                <a:spcPts val="2400"/>
              </a:lnSpc>
            </a:pPr>
            <a:r>
              <a:rPr lang="en-US" sz="2000">
                <a:solidFill>
                  <a:srgbClr val="000000"/>
                </a:solidFill>
                <a:latin typeface="Times New Roman"/>
              </a:rPr>
              <a:t>create a repository on github  related to project</a:t>
            </a:r>
          </a:p>
        </p:txBody>
      </p:sp>
      <p:sp>
        <p:nvSpPr>
          <p:cNvPr name="TextBox 25" id="25"/>
          <p:cNvSpPr txBox="true"/>
          <p:nvPr/>
        </p:nvSpPr>
        <p:spPr>
          <a:xfrm rot="0">
            <a:off x="11315930" y="8614317"/>
            <a:ext cx="2805430" cy="390525"/>
          </a:xfrm>
          <a:prstGeom prst="rect">
            <a:avLst/>
          </a:prstGeom>
        </p:spPr>
        <p:txBody>
          <a:bodyPr anchor="t" rtlCol="false" tIns="0" lIns="0" bIns="0" rIns="0">
            <a:spAutoFit/>
          </a:bodyPr>
          <a:lstStyle/>
          <a:p>
            <a:pPr algn="l">
              <a:lnSpc>
                <a:spcPts val="2400"/>
              </a:lnSpc>
            </a:pPr>
            <a:r>
              <a:rPr lang="en-US" sz="2000">
                <a:solidFill>
                  <a:srgbClr val="000000"/>
                </a:solidFill>
                <a:latin typeface="Times New Roman"/>
              </a:rPr>
              <a:t>Push your changes to github</a:t>
            </a:r>
          </a:p>
        </p:txBody>
      </p:sp>
      <p:sp>
        <p:nvSpPr>
          <p:cNvPr name="TextBox 26" id="26"/>
          <p:cNvSpPr txBox="true"/>
          <p:nvPr/>
        </p:nvSpPr>
        <p:spPr>
          <a:xfrm rot="0">
            <a:off x="532648" y="289466"/>
            <a:ext cx="5699760" cy="864870"/>
          </a:xfrm>
          <a:prstGeom prst="rect">
            <a:avLst/>
          </a:prstGeom>
        </p:spPr>
        <p:txBody>
          <a:bodyPr anchor="t" rtlCol="false" tIns="0" lIns="0" bIns="0" rIns="0">
            <a:spAutoFit/>
          </a:bodyPr>
          <a:lstStyle/>
          <a:p>
            <a:pPr algn="l">
              <a:lnSpc>
                <a:spcPts val="5759"/>
              </a:lnSpc>
            </a:pPr>
            <a:r>
              <a:rPr lang="en-US" sz="4800">
                <a:solidFill>
                  <a:srgbClr val="C88C31"/>
                </a:solidFill>
                <a:latin typeface="Times New Roman Bold"/>
              </a:rPr>
              <a:t>Assessment Parameter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80990" y="2815768"/>
            <a:ext cx="9624060" cy="153670"/>
            <a:chOff x="0" y="0"/>
            <a:chExt cx="12832080" cy="204893"/>
          </a:xfrm>
        </p:grpSpPr>
        <p:sp>
          <p:nvSpPr>
            <p:cNvPr name="Freeform 3" id="3"/>
            <p:cNvSpPr/>
            <p:nvPr/>
          </p:nvSpPr>
          <p:spPr>
            <a:xfrm flipH="false" flipV="false" rot="0">
              <a:off x="0" y="0"/>
              <a:ext cx="12830810" cy="204470"/>
            </a:xfrm>
            <a:custGeom>
              <a:avLst/>
              <a:gdLst/>
              <a:ahLst/>
              <a:cxnLst/>
              <a:rect r="r" b="b" t="t" l="l"/>
              <a:pathLst>
                <a:path h="204470" w="12830810">
                  <a:moveTo>
                    <a:pt x="12830810" y="204470"/>
                  </a:moveTo>
                  <a:lnTo>
                    <a:pt x="0" y="204470"/>
                  </a:lnTo>
                  <a:lnTo>
                    <a:pt x="0" y="0"/>
                  </a:lnTo>
                  <a:lnTo>
                    <a:pt x="12830810" y="0"/>
                  </a:lnTo>
                  <a:lnTo>
                    <a:pt x="12830810" y="204470"/>
                  </a:lnTo>
                  <a:close/>
                </a:path>
              </a:pathLst>
            </a:custGeom>
            <a:solidFill>
              <a:srgbClr val="F0C8CE"/>
            </a:solidFill>
          </p:spPr>
        </p:sp>
      </p:grpSp>
      <p:sp>
        <p:nvSpPr>
          <p:cNvPr name="Freeform 4" id="4"/>
          <p:cNvSpPr/>
          <p:nvPr/>
        </p:nvSpPr>
        <p:spPr>
          <a:xfrm flipH="false" flipV="false" rot="0">
            <a:off x="5385670" y="3570514"/>
            <a:ext cx="2362198" cy="2362198"/>
          </a:xfrm>
          <a:custGeom>
            <a:avLst/>
            <a:gdLst/>
            <a:ahLst/>
            <a:cxnLst/>
            <a:rect r="r" b="b" t="t" l="l"/>
            <a:pathLst>
              <a:path h="2362198" w="2362198">
                <a:moveTo>
                  <a:pt x="0" y="0"/>
                </a:moveTo>
                <a:lnTo>
                  <a:pt x="2362198" y="0"/>
                </a:lnTo>
                <a:lnTo>
                  <a:pt x="2362198" y="2362198"/>
                </a:lnTo>
                <a:lnTo>
                  <a:pt x="0" y="2362198"/>
                </a:lnTo>
                <a:lnTo>
                  <a:pt x="0" y="0"/>
                </a:lnTo>
                <a:close/>
              </a:path>
            </a:pathLst>
          </a:custGeom>
          <a:blipFill>
            <a:blip r:embed="rId3"/>
            <a:stretch>
              <a:fillRect l="0" t="0" r="0" b="0"/>
            </a:stretch>
          </a:blipFill>
        </p:spPr>
      </p:sp>
      <p:grpSp>
        <p:nvGrpSpPr>
          <p:cNvPr name="Group 5" id="5"/>
          <p:cNvGrpSpPr/>
          <p:nvPr/>
        </p:nvGrpSpPr>
        <p:grpSpPr>
          <a:xfrm rot="0">
            <a:off x="4466644" y="1226916"/>
            <a:ext cx="9638030" cy="1666238"/>
            <a:chOff x="0" y="0"/>
            <a:chExt cx="12850707" cy="2221651"/>
          </a:xfrm>
        </p:grpSpPr>
        <p:sp>
          <p:nvSpPr>
            <p:cNvPr name="Freeform 6" id="6"/>
            <p:cNvSpPr/>
            <p:nvPr/>
          </p:nvSpPr>
          <p:spPr>
            <a:xfrm flipH="false" flipV="false" rot="0">
              <a:off x="0" y="0"/>
              <a:ext cx="12850749" cy="2221611"/>
            </a:xfrm>
            <a:custGeom>
              <a:avLst/>
              <a:gdLst/>
              <a:ahLst/>
              <a:cxnLst/>
              <a:rect r="r" b="b" t="t" l="l"/>
              <a:pathLst>
                <a:path h="2221611" w="12850749">
                  <a:moveTo>
                    <a:pt x="0" y="0"/>
                  </a:moveTo>
                  <a:lnTo>
                    <a:pt x="12850749" y="0"/>
                  </a:lnTo>
                  <a:lnTo>
                    <a:pt x="12850749" y="2221611"/>
                  </a:lnTo>
                  <a:lnTo>
                    <a:pt x="0" y="2221611"/>
                  </a:lnTo>
                  <a:close/>
                </a:path>
              </a:pathLst>
            </a:custGeom>
            <a:solidFill>
              <a:srgbClr val="223668"/>
            </a:solidFill>
          </p:spPr>
        </p:sp>
        <p:sp>
          <p:nvSpPr>
            <p:cNvPr name="TextBox 7" id="7"/>
            <p:cNvSpPr txBox="true"/>
            <p:nvPr/>
          </p:nvSpPr>
          <p:spPr>
            <a:xfrm>
              <a:off x="0" y="-19050"/>
              <a:ext cx="12850707" cy="2240701"/>
            </a:xfrm>
            <a:prstGeom prst="rect">
              <a:avLst/>
            </a:prstGeom>
          </p:spPr>
          <p:txBody>
            <a:bodyPr anchor="t" rtlCol="false" tIns="50800" lIns="50800" bIns="50800" rIns="50800"/>
            <a:lstStyle/>
            <a:p>
              <a:pPr algn="l">
                <a:lnSpc>
                  <a:spcPts val="4320"/>
                </a:lnSpc>
              </a:pPr>
            </a:p>
            <a:p>
              <a:pPr algn="ctr">
                <a:lnSpc>
                  <a:spcPts val="4320"/>
                </a:lnSpc>
              </a:pPr>
              <a:r>
                <a:rPr lang="en-US" sz="3600">
                  <a:solidFill>
                    <a:srgbClr val="FFFFFF"/>
                  </a:solidFill>
                  <a:latin typeface="Trebuchet MS Bold Italics"/>
                </a:rPr>
                <a:t>Submission Github</a:t>
              </a:r>
            </a:p>
          </p:txBody>
        </p:sp>
      </p:grpSp>
      <p:sp>
        <p:nvSpPr>
          <p:cNvPr name="TextBox 8" id="8"/>
          <p:cNvSpPr txBox="true"/>
          <p:nvPr/>
        </p:nvSpPr>
        <p:spPr>
          <a:xfrm rot="0">
            <a:off x="7902950" y="2975519"/>
            <a:ext cx="6137910" cy="4343400"/>
          </a:xfrm>
          <a:prstGeom prst="rect">
            <a:avLst/>
          </a:prstGeom>
        </p:spPr>
        <p:txBody>
          <a:bodyPr anchor="t" rtlCol="false" tIns="0" lIns="0" bIns="0" rIns="0">
            <a:spAutoFit/>
          </a:bodyPr>
          <a:lstStyle/>
          <a:p>
            <a:pPr algn="l">
              <a:lnSpc>
                <a:spcPts val="2639"/>
              </a:lnSpc>
            </a:pPr>
            <a:r>
              <a:rPr lang="en-US" sz="2199" spc="19">
                <a:solidFill>
                  <a:srgbClr val="000000"/>
                </a:solidFill>
                <a:latin typeface="TT Rounds Condensed"/>
              </a:rPr>
              <a:t>https://github.com/ananth-1206/CD_06_Task-4_BackEnd</a:t>
            </a:r>
          </a:p>
          <a:p>
            <a:pPr algn="l">
              <a:lnSpc>
                <a:spcPts val="2639"/>
              </a:lnSpc>
            </a:pPr>
          </a:p>
          <a:p>
            <a:pPr algn="l">
              <a:lnSpc>
                <a:spcPts val="2640"/>
              </a:lnSpc>
            </a:pPr>
            <a:r>
              <a:rPr lang="en-US" sz="2200" spc="20">
                <a:solidFill>
                  <a:srgbClr val="000000"/>
                </a:solidFill>
                <a:latin typeface="TT Rounds Condensed"/>
              </a:rPr>
              <a:t>https://github.com/KODESHWARAN2002/CD1_06-Task4_BackEnd</a:t>
            </a:r>
          </a:p>
          <a:p>
            <a:pPr algn="l">
              <a:lnSpc>
                <a:spcPts val="2640"/>
              </a:lnSpc>
            </a:pPr>
          </a:p>
          <a:p>
            <a:pPr algn="l">
              <a:lnSpc>
                <a:spcPts val="2639"/>
              </a:lnSpc>
            </a:pPr>
            <a:r>
              <a:rPr lang="en-US" sz="2199" spc="19">
                <a:solidFill>
                  <a:srgbClr val="000000"/>
                </a:solidFill>
                <a:latin typeface="TT Rounds Condensed"/>
              </a:rPr>
              <a:t>https://github.com/Vijayasuriyan1003/CD1_06_Task4_Backend</a:t>
            </a:r>
          </a:p>
          <a:p>
            <a:pPr algn="l">
              <a:lnSpc>
                <a:spcPts val="2639"/>
              </a:lnSpc>
            </a:pPr>
          </a:p>
          <a:p>
            <a:pPr algn="l">
              <a:lnSpc>
                <a:spcPts val="2640"/>
              </a:lnSpc>
            </a:pPr>
            <a:r>
              <a:rPr lang="en-US" sz="2200" spc="20">
                <a:solidFill>
                  <a:srgbClr val="000000"/>
                </a:solidFill>
                <a:latin typeface="TT Rounds Condensed"/>
              </a:rPr>
              <a:t>https://github.com/samjoel2002/CD1_06_Task4_BackEnd</a:t>
            </a:r>
          </a:p>
          <a:p>
            <a:pPr algn="l">
              <a:lnSpc>
                <a:spcPts val="2640"/>
              </a:lnSpc>
            </a:pPr>
          </a:p>
          <a:p>
            <a:pPr algn="l">
              <a:lnSpc>
                <a:spcPts val="264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7998" cy="10286998"/>
          </a:xfrm>
          <a:custGeom>
            <a:avLst/>
            <a:gdLst/>
            <a:ahLst/>
            <a:cxnLst/>
            <a:rect r="r" b="b" t="t" l="l"/>
            <a:pathLst>
              <a:path h="10286998" w="18287998">
                <a:moveTo>
                  <a:pt x="0" y="0"/>
                </a:moveTo>
                <a:lnTo>
                  <a:pt x="18287998" y="0"/>
                </a:lnTo>
                <a:lnTo>
                  <a:pt x="18287998" y="10286998"/>
                </a:lnTo>
                <a:lnTo>
                  <a:pt x="0" y="10286998"/>
                </a:lnTo>
                <a:lnTo>
                  <a:pt x="0" y="0"/>
                </a:lnTo>
                <a:close/>
              </a:path>
            </a:pathLst>
          </a:custGeom>
          <a:blipFill>
            <a:blip r:embed="rId3"/>
            <a:stretch>
              <a:fillRect l="0" t="0" r="-17"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DAFzmYLOEcM</dc:identifier>
  <dcterms:modified xsi:type="dcterms:W3CDTF">2011-08-01T06:04:30Z</dcterms:modified>
  <cp:revision>1</cp:revision>
  <dc:title>CD1_06_TASK-4</dc:title>
</cp:coreProperties>
</file>